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3" r:id="rId1"/>
  </p:sldMasterIdLst>
  <p:sldIdLst>
    <p:sldId id="256" r:id="rId2"/>
    <p:sldId id="262" r:id="rId3"/>
    <p:sldId id="263" r:id="rId4"/>
    <p:sldId id="259" r:id="rId5"/>
    <p:sldId id="258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390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8344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1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7211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756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3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9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6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4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7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4IDuupZv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mmP9t-3M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113" y="2120900"/>
            <a:ext cx="5945187" cy="226278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DE ARTISTA: REMEDIOS VARO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4212" y="4764679"/>
            <a:ext cx="2566987" cy="41692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ARTISTA SURREALISTA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23" y="0"/>
            <a:ext cx="465277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1134" y="5181600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Arte </a:t>
            </a:r>
            <a:r>
              <a:rPr lang="en-US" dirty="0" err="1" smtClean="0">
                <a:solidFill>
                  <a:prstClr val="black"/>
                </a:solidFill>
              </a:rPr>
              <a:t>Surrealista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  <a:hlinkClick r:id="rId3"/>
              </a:rPr>
              <a:t>click here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" r="14896" b="74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26" t="18229" r="1979" b="17709"/>
          <a:stretch/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7910"/>
            <a:ext cx="10325100" cy="722090"/>
          </a:xfrm>
        </p:spPr>
        <p:txBody>
          <a:bodyPr/>
          <a:lstStyle/>
          <a:p>
            <a:pPr algn="ctr"/>
            <a:r>
              <a:rPr lang="en-US" b="1" dirty="0" smtClean="0"/>
              <a:t>Vida de artista: Remedios Varo - Warm -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899" y="1520750"/>
            <a:ext cx="7150101" cy="4811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María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Remedios Varo y </a:t>
            </a:r>
            <a:r>
              <a:rPr lang="en-US" dirty="0" err="1" smtClean="0"/>
              <a:t>Uranga</a:t>
            </a:r>
            <a:r>
              <a:rPr lang="en-US" dirty="0" smtClean="0"/>
              <a:t> ___________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nacer</a:t>
            </a:r>
            <a:r>
              <a:rPr lang="en-US" dirty="0" smtClean="0"/>
              <a:t>) el 16 de </a:t>
            </a:r>
            <a:r>
              <a:rPr lang="en-US" dirty="0" err="1" smtClean="0"/>
              <a:t>diciembre</a:t>
            </a:r>
            <a:r>
              <a:rPr lang="en-US" dirty="0" smtClean="0"/>
              <a:t> de 1908,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Anglés</a:t>
            </a:r>
            <a:r>
              <a:rPr lang="en-US" dirty="0" smtClean="0"/>
              <a:t>, un </a:t>
            </a:r>
            <a:r>
              <a:rPr lang="en-US" dirty="0" err="1" smtClean="0"/>
              <a:t>pequeño</a:t>
            </a:r>
            <a:r>
              <a:rPr lang="en-US" dirty="0" smtClean="0"/>
              <a:t> pueblo al </a:t>
            </a:r>
            <a:r>
              <a:rPr lang="en-US" dirty="0" err="1" smtClean="0"/>
              <a:t>norte</a:t>
            </a:r>
            <a:r>
              <a:rPr lang="en-US" dirty="0" smtClean="0"/>
              <a:t> de Barcelona, España.  __________ (</a:t>
            </a:r>
            <a:r>
              <a:rPr lang="en-US" b="1" dirty="0" err="1" smtClean="0"/>
              <a:t>ser</a:t>
            </a:r>
            <a:r>
              <a:rPr lang="en-US" dirty="0" smtClean="0"/>
              <a:t>)  </a:t>
            </a:r>
            <a:r>
              <a:rPr lang="en-US" dirty="0" err="1" smtClean="0"/>
              <a:t>hija</a:t>
            </a:r>
            <a:r>
              <a:rPr lang="en-US" dirty="0" smtClean="0"/>
              <a:t> de Rodrigo Varo y de Ignacia </a:t>
            </a:r>
            <a:r>
              <a:rPr lang="en-US" dirty="0" err="1" smtClean="0"/>
              <a:t>Uranga</a:t>
            </a:r>
            <a:r>
              <a:rPr lang="en-US" dirty="0" smtClean="0"/>
              <a:t>.  Su padre _______ (</a:t>
            </a:r>
            <a:r>
              <a:rPr lang="en-US" b="1" dirty="0" err="1"/>
              <a:t>s</a:t>
            </a:r>
            <a:r>
              <a:rPr lang="en-US" b="1" dirty="0" err="1" smtClean="0"/>
              <a:t>er</a:t>
            </a:r>
            <a:r>
              <a:rPr lang="en-US" dirty="0" smtClean="0"/>
              <a:t>) </a:t>
            </a:r>
            <a:r>
              <a:rPr lang="en-US" dirty="0" err="1" smtClean="0"/>
              <a:t>ingeniero</a:t>
            </a:r>
            <a:r>
              <a:rPr lang="en-US" dirty="0" smtClean="0"/>
              <a:t>, ______________ (</a:t>
            </a:r>
            <a:r>
              <a:rPr lang="en-US" b="1" dirty="0" err="1" smtClean="0"/>
              <a:t>construir</a:t>
            </a:r>
            <a:r>
              <a:rPr lang="en-US" dirty="0" smtClean="0"/>
              <a:t>) </a:t>
            </a:r>
            <a:r>
              <a:rPr lang="en-US" dirty="0" err="1" smtClean="0"/>
              <a:t>canales</a:t>
            </a:r>
            <a:r>
              <a:rPr lang="en-US" dirty="0" smtClean="0"/>
              <a:t>. A causa de su </a:t>
            </a:r>
            <a:r>
              <a:rPr lang="en-US" dirty="0" err="1" smtClean="0"/>
              <a:t>trabajo</a:t>
            </a:r>
            <a:r>
              <a:rPr lang="en-US" dirty="0" smtClean="0"/>
              <a:t>, Rodrigo Varo ____________ (</a:t>
            </a:r>
            <a:r>
              <a:rPr lang="en-US" b="1" dirty="0" err="1" smtClean="0"/>
              <a:t>llevar</a:t>
            </a:r>
            <a:r>
              <a:rPr lang="en-US" dirty="0" smtClean="0"/>
              <a:t>) a su familia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 España y del Norte de Africa.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joven</a:t>
            </a:r>
            <a:r>
              <a:rPr lang="en-US" dirty="0" smtClean="0"/>
              <a:t>, a Remedios le _________ (</a:t>
            </a:r>
            <a:r>
              <a:rPr lang="en-US" b="1" dirty="0" err="1" smtClean="0"/>
              <a:t>gustar</a:t>
            </a:r>
            <a:r>
              <a:rPr lang="en-US" dirty="0" smtClean="0"/>
              <a:t>) </a:t>
            </a:r>
            <a:r>
              <a:rPr lang="en-US" dirty="0" err="1" smtClean="0"/>
              <a:t>pintar</a:t>
            </a:r>
            <a:r>
              <a:rPr lang="en-US" dirty="0" smtClean="0"/>
              <a:t>. Como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artistas</a:t>
            </a:r>
            <a:r>
              <a:rPr lang="en-US" dirty="0" smtClean="0"/>
              <a:t> y </a:t>
            </a:r>
            <a:r>
              <a:rPr lang="en-US" dirty="0" err="1" smtClean="0"/>
              <a:t>escritores</a:t>
            </a:r>
            <a:r>
              <a:rPr lang="en-US" dirty="0" smtClean="0"/>
              <a:t> </a:t>
            </a:r>
            <a:r>
              <a:rPr lang="en-US" dirty="0" err="1" smtClean="0"/>
              <a:t>españoles</a:t>
            </a:r>
            <a:r>
              <a:rPr lang="en-US" dirty="0" smtClean="0"/>
              <a:t> de su </a:t>
            </a:r>
            <a:r>
              <a:rPr lang="en-US" dirty="0" err="1" smtClean="0"/>
              <a:t>generación</a:t>
            </a:r>
            <a:r>
              <a:rPr lang="en-US" dirty="0" smtClean="0"/>
              <a:t>, </a:t>
            </a:r>
            <a:r>
              <a:rPr lang="en-US" dirty="0" err="1" smtClean="0"/>
              <a:t>ella</a:t>
            </a:r>
            <a:r>
              <a:rPr lang="en-US" dirty="0" smtClean="0"/>
              <a:t> ____________(</a:t>
            </a:r>
            <a:r>
              <a:rPr lang="en-US" b="1" dirty="0" err="1" smtClean="0"/>
              <a:t>viajar</a:t>
            </a:r>
            <a:r>
              <a:rPr lang="en-US" dirty="0" smtClean="0"/>
              <a:t>)  a </a:t>
            </a:r>
            <a:r>
              <a:rPr lang="en-US" dirty="0" err="1" smtClean="0"/>
              <a:t>París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1930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nuevas</a:t>
            </a:r>
            <a:r>
              <a:rPr lang="en-US" dirty="0" smtClean="0"/>
              <a:t> ideas. </a:t>
            </a:r>
            <a:r>
              <a:rPr lang="en-US" dirty="0" err="1" smtClean="0"/>
              <a:t>Allí</a:t>
            </a:r>
            <a:r>
              <a:rPr lang="en-US" dirty="0" smtClean="0"/>
              <a:t> ________ (</a:t>
            </a:r>
            <a:r>
              <a:rPr lang="en-US" b="1" dirty="0" err="1" smtClean="0"/>
              <a:t>encontrar</a:t>
            </a:r>
            <a:r>
              <a:rPr lang="en-US" dirty="0" smtClean="0"/>
              <a:t>) una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inspiración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movimiento</a:t>
            </a:r>
            <a:r>
              <a:rPr lang="en-US" dirty="0" smtClean="0"/>
              <a:t> </a:t>
            </a:r>
            <a:r>
              <a:rPr lang="en-US" dirty="0" err="1" smtClean="0"/>
              <a:t>surrealista</a:t>
            </a:r>
            <a:r>
              <a:rPr lang="en-US" dirty="0" smtClean="0"/>
              <a:t>. Los </a:t>
            </a:r>
            <a:r>
              <a:rPr lang="en-US" dirty="0" err="1" smtClean="0"/>
              <a:t>surrealistas</a:t>
            </a:r>
            <a:r>
              <a:rPr lang="en-US" dirty="0" smtClean="0"/>
              <a:t> __________(</a:t>
            </a:r>
            <a:r>
              <a:rPr lang="en-US" b="1" dirty="0" err="1" smtClean="0"/>
              <a:t>tratar</a:t>
            </a:r>
            <a:r>
              <a:rPr lang="en-US" dirty="0" smtClean="0"/>
              <a:t>) de </a:t>
            </a:r>
            <a:r>
              <a:rPr lang="en-US" dirty="0" err="1" smtClean="0"/>
              <a:t>expresar</a:t>
            </a:r>
            <a:r>
              <a:rPr lang="en-US" dirty="0" smtClean="0"/>
              <a:t> sus </a:t>
            </a:r>
            <a:r>
              <a:rPr lang="en-US" dirty="0" err="1" smtClean="0"/>
              <a:t>imágenes</a:t>
            </a:r>
            <a:r>
              <a:rPr lang="en-US" dirty="0" smtClean="0"/>
              <a:t> del </a:t>
            </a:r>
            <a:r>
              <a:rPr lang="en-US" dirty="0" err="1" smtClean="0"/>
              <a:t>subconsciente</a:t>
            </a:r>
            <a:r>
              <a:rPr lang="en-US" dirty="0" smtClean="0"/>
              <a:t>. </a:t>
            </a:r>
            <a:r>
              <a:rPr lang="en-US" dirty="0" err="1" smtClean="0"/>
              <a:t>En</a:t>
            </a:r>
            <a:r>
              <a:rPr lang="en-US" dirty="0" smtClean="0"/>
              <a:t> 1936, a causa de la Guerra Civil </a:t>
            </a:r>
            <a:r>
              <a:rPr lang="en-US" dirty="0" err="1" smtClean="0"/>
              <a:t>española</a:t>
            </a:r>
            <a:r>
              <a:rPr lang="en-US" dirty="0" smtClean="0"/>
              <a:t>, Remedios ___________ (</a:t>
            </a:r>
            <a:r>
              <a:rPr lang="en-US" b="1" dirty="0" err="1" smtClean="0"/>
              <a:t>crear</a:t>
            </a:r>
            <a:r>
              <a:rPr lang="en-US" dirty="0" smtClean="0"/>
              <a:t>) </a:t>
            </a:r>
            <a:r>
              <a:rPr lang="en-US" dirty="0" err="1" smtClean="0"/>
              <a:t>algunas</a:t>
            </a:r>
            <a:r>
              <a:rPr lang="en-US" dirty="0" smtClean="0"/>
              <a:t> de las </a:t>
            </a:r>
            <a:r>
              <a:rPr lang="en-US" dirty="0" err="1" smtClean="0"/>
              <a:t>obras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originales</a:t>
            </a:r>
            <a:r>
              <a:rPr lang="en-US" dirty="0" smtClean="0"/>
              <a:t> de la </a:t>
            </a:r>
            <a:r>
              <a:rPr lang="en-US" dirty="0" err="1" smtClean="0"/>
              <a:t>pintura</a:t>
            </a:r>
            <a:r>
              <a:rPr lang="en-US" dirty="0" smtClean="0"/>
              <a:t> moderna.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6" b="12624"/>
          <a:stretch/>
        </p:blipFill>
        <p:spPr>
          <a:xfrm>
            <a:off x="533400" y="4432300"/>
            <a:ext cx="4368800" cy="2385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7800" y="178578"/>
            <a:ext cx="429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with preterite or imperfect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3" b="5833"/>
          <a:stretch/>
        </p:blipFill>
        <p:spPr>
          <a:xfrm>
            <a:off x="322871" y="1494317"/>
            <a:ext cx="2146300" cy="275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" b="8988"/>
          <a:stretch/>
        </p:blipFill>
        <p:spPr>
          <a:xfrm>
            <a:off x="2574435" y="1520750"/>
            <a:ext cx="2362200" cy="27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¿Cuál es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de Remedios Varo?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y cuando </a:t>
            </a:r>
            <a:r>
              <a:rPr lang="en-US" dirty="0" err="1" smtClean="0"/>
              <a:t>nació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Quiénes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sus padres?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/>
              <a:t>C</a:t>
            </a:r>
            <a:r>
              <a:rPr lang="en-US" dirty="0" smtClean="0"/>
              <a:t>uál </a:t>
            </a:r>
            <a:r>
              <a:rPr lang="en-US" dirty="0" err="1" smtClean="0"/>
              <a:t>fue</a:t>
            </a:r>
            <a:r>
              <a:rPr lang="en-US" dirty="0" smtClean="0"/>
              <a:t> la </a:t>
            </a:r>
            <a:r>
              <a:rPr lang="en-US" dirty="0" err="1" smtClean="0"/>
              <a:t>razón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que </a:t>
            </a:r>
            <a:r>
              <a:rPr lang="en-US" dirty="0" err="1" smtClean="0"/>
              <a:t>tuvo</a:t>
            </a:r>
            <a:r>
              <a:rPr lang="en-US" dirty="0" smtClean="0"/>
              <a:t> que </a:t>
            </a:r>
            <a:r>
              <a:rPr lang="en-US" dirty="0" err="1" smtClean="0"/>
              <a:t>viajar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 España y Africa?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¿Cuál </a:t>
            </a:r>
            <a:r>
              <a:rPr lang="en-US" dirty="0" err="1" smtClean="0"/>
              <a:t>fue</a:t>
            </a:r>
            <a:r>
              <a:rPr lang="en-US" dirty="0" smtClean="0"/>
              <a:t> la </a:t>
            </a:r>
            <a:r>
              <a:rPr lang="en-US" dirty="0" err="1" smtClean="0"/>
              <a:t>razón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que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decidió</a:t>
            </a:r>
            <a:r>
              <a:rPr lang="en-US" dirty="0" smtClean="0"/>
              <a:t> </a:t>
            </a:r>
            <a:r>
              <a:rPr lang="en-US" dirty="0" err="1" smtClean="0"/>
              <a:t>viajar</a:t>
            </a:r>
            <a:r>
              <a:rPr lang="en-US" dirty="0" smtClean="0"/>
              <a:t> a Paris?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¿Qué </a:t>
            </a:r>
            <a:r>
              <a:rPr lang="en-US" dirty="0" err="1" smtClean="0"/>
              <a:t>motivos</a:t>
            </a:r>
            <a:r>
              <a:rPr lang="en-US" dirty="0" smtClean="0"/>
              <a:t> </a:t>
            </a:r>
            <a:r>
              <a:rPr lang="en-US" dirty="0" err="1" smtClean="0"/>
              <a:t>conllevaron</a:t>
            </a:r>
            <a:r>
              <a:rPr lang="en-US" dirty="0" smtClean="0"/>
              <a:t> a </a:t>
            </a:r>
            <a:r>
              <a:rPr lang="en-US" dirty="0"/>
              <a:t>R</a:t>
            </a:r>
            <a:r>
              <a:rPr lang="en-US" dirty="0" smtClean="0"/>
              <a:t>emedios Varo a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asilo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México </a:t>
            </a:r>
            <a:r>
              <a:rPr lang="en-US" dirty="0" err="1" smtClean="0"/>
              <a:t>en</a:t>
            </a:r>
            <a:r>
              <a:rPr lang="en-US" dirty="0" smtClean="0"/>
              <a:t> 1936?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6700" y="5554590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(</a:t>
            </a:r>
            <a:r>
              <a:rPr lang="en-US" dirty="0" smtClean="0">
                <a:hlinkClick r:id="rId2"/>
              </a:rPr>
              <a:t>click here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Preterito</a:t>
            </a:r>
            <a:r>
              <a:rPr lang="en-US" dirty="0" smtClean="0"/>
              <a:t> vs. </a:t>
            </a:r>
            <a:r>
              <a:rPr lang="en-US" dirty="0" err="1" smtClean="0"/>
              <a:t>imperfecto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76 libro de Realidades – </a:t>
            </a:r>
            <a:r>
              <a:rPr lang="en-US" dirty="0" err="1" smtClean="0"/>
              <a:t>Gramática</a:t>
            </a:r>
            <a:r>
              <a:rPr lang="en-US" dirty="0" smtClean="0"/>
              <a:t> </a:t>
            </a:r>
            <a:r>
              <a:rPr lang="en-US" dirty="0" err="1" smtClean="0"/>
              <a:t>repaso</a:t>
            </a:r>
            <a:endParaRPr lang="en-US" dirty="0" smtClean="0"/>
          </a:p>
          <a:p>
            <a:r>
              <a:rPr lang="en-US" dirty="0" err="1" smtClean="0"/>
              <a:t>Actividad</a:t>
            </a:r>
            <a:r>
              <a:rPr lang="en-US" dirty="0" smtClean="0"/>
              <a:t> # 14</a:t>
            </a:r>
          </a:p>
          <a:p>
            <a:r>
              <a:rPr lang="en-US" dirty="0" smtClean="0"/>
              <a:t>P. 90 </a:t>
            </a:r>
            <a:r>
              <a:rPr lang="en-US" dirty="0" err="1" smtClean="0"/>
              <a:t>Verbos</a:t>
            </a:r>
            <a:r>
              <a:rPr lang="en-US" dirty="0" smtClean="0"/>
              <a:t> con </a:t>
            </a:r>
            <a:r>
              <a:rPr lang="en-US" dirty="0" err="1" smtClean="0"/>
              <a:t>distinto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pretérito y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imperfecto</a:t>
            </a:r>
            <a:endParaRPr lang="en-US" dirty="0" smtClean="0"/>
          </a:p>
          <a:p>
            <a:r>
              <a:rPr lang="en-US" dirty="0" err="1" smtClean="0"/>
              <a:t>Actividad</a:t>
            </a:r>
            <a:r>
              <a:rPr lang="en-US" dirty="0" smtClean="0"/>
              <a:t> #36 </a:t>
            </a:r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alta.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 – </a:t>
            </a:r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Apéndice</a:t>
            </a:r>
            <a:r>
              <a:rPr lang="en-US" dirty="0" smtClean="0"/>
              <a:t> J – p. 482-483 Remedios Varo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113" y="1422400"/>
            <a:ext cx="8915399" cy="1132481"/>
          </a:xfrm>
        </p:spPr>
        <p:txBody>
          <a:bodyPr/>
          <a:lstStyle/>
          <a:p>
            <a:r>
              <a:rPr lang="en-US" dirty="0" smtClean="0"/>
              <a:t>Guerra Civil Española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32113" y="3164481"/>
            <a:ext cx="8915399" cy="1521819"/>
          </a:xfrm>
        </p:spPr>
        <p:txBody>
          <a:bodyPr>
            <a:noAutofit/>
          </a:bodyPr>
          <a:lstStyle/>
          <a:p>
            <a:r>
              <a:rPr lang="en-US" sz="2800" dirty="0" smtClean="0"/>
              <a:t>¿Por qué la Guerra civil </a:t>
            </a:r>
            <a:r>
              <a:rPr lang="en-US" sz="2800" dirty="0" err="1" smtClean="0"/>
              <a:t>española</a:t>
            </a:r>
            <a:r>
              <a:rPr lang="en-US" sz="2800" dirty="0" smtClean="0"/>
              <a:t> </a:t>
            </a:r>
            <a:r>
              <a:rPr lang="en-US" sz="2800" dirty="0" err="1" smtClean="0"/>
              <a:t>impactó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el </a:t>
            </a:r>
            <a:r>
              <a:rPr lang="en-US" sz="2800" dirty="0" err="1" smtClean="0"/>
              <a:t>estilo</a:t>
            </a:r>
            <a:r>
              <a:rPr lang="en-US" sz="2800" dirty="0" smtClean="0"/>
              <a:t> de arte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artistas</a:t>
            </a:r>
            <a:r>
              <a:rPr lang="en-US" sz="2800" dirty="0" smtClean="0"/>
              <a:t> de </a:t>
            </a:r>
            <a:r>
              <a:rPr lang="en-US" sz="2800" dirty="0" err="1" smtClean="0"/>
              <a:t>vanguardia</a:t>
            </a:r>
            <a:r>
              <a:rPr lang="en-US" sz="2800" dirty="0" smtClean="0"/>
              <a:t> </a:t>
            </a:r>
            <a:r>
              <a:rPr lang="en-US" sz="2800" dirty="0" err="1" smtClean="0"/>
              <a:t>hispanoaméricanos</a:t>
            </a:r>
            <a:r>
              <a:rPr lang="en-US" sz="2800" dirty="0" smtClean="0"/>
              <a:t> </a:t>
            </a:r>
            <a:r>
              <a:rPr lang="en-US" sz="2800" dirty="0" err="1" smtClean="0"/>
              <a:t>durante</a:t>
            </a:r>
            <a:r>
              <a:rPr lang="en-US" sz="2800" dirty="0" smtClean="0"/>
              <a:t> el </a:t>
            </a:r>
            <a:r>
              <a:rPr lang="en-US" sz="2800" dirty="0" err="1" smtClean="0"/>
              <a:t>siglo</a:t>
            </a:r>
            <a:r>
              <a:rPr lang="en-US" sz="2800" dirty="0" smtClean="0"/>
              <a:t> XX?</a:t>
            </a:r>
          </a:p>
        </p:txBody>
      </p:sp>
    </p:spTree>
    <p:extLst>
      <p:ext uri="{BB962C8B-B14F-4D97-AF65-F5344CB8AC3E}">
        <p14:creationId xmlns:p14="http://schemas.microsoft.com/office/powerpoint/2010/main" val="39760961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</TotalTime>
  <Words>354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VIDA DE ARTISTA: REMEDIOS VARO</vt:lpstr>
      <vt:lpstr>PowerPoint Presentation</vt:lpstr>
      <vt:lpstr>PowerPoint Presentation</vt:lpstr>
      <vt:lpstr>Vida de artista: Remedios Varo - Warm - up</vt:lpstr>
      <vt:lpstr>BIOGRAFIA</vt:lpstr>
      <vt:lpstr>Preterito vs. imperfecto</vt:lpstr>
      <vt:lpstr>Guerra Civil Española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DE ARTISTA: REMEDIOS VARO</dc:title>
  <dc:creator>Maria Frias</dc:creator>
  <cp:lastModifiedBy>Maria Frias</cp:lastModifiedBy>
  <cp:revision>14</cp:revision>
  <dcterms:created xsi:type="dcterms:W3CDTF">2017-03-05T01:01:52Z</dcterms:created>
  <dcterms:modified xsi:type="dcterms:W3CDTF">2017-03-05T04:07:54Z</dcterms:modified>
</cp:coreProperties>
</file>